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22"/>
  </p:notesMasterIdLst>
  <p:handoutMasterIdLst>
    <p:handoutMasterId r:id="rId23"/>
  </p:handoutMasterIdLst>
  <p:sldIdLst>
    <p:sldId id="256" r:id="rId5"/>
    <p:sldId id="276" r:id="rId6"/>
    <p:sldId id="277" r:id="rId7"/>
    <p:sldId id="278" r:id="rId8"/>
    <p:sldId id="279" r:id="rId9"/>
    <p:sldId id="285" r:id="rId10"/>
    <p:sldId id="289" r:id="rId11"/>
    <p:sldId id="296" r:id="rId12"/>
    <p:sldId id="297" r:id="rId13"/>
    <p:sldId id="290" r:id="rId14"/>
    <p:sldId id="291" r:id="rId15"/>
    <p:sldId id="292" r:id="rId16"/>
    <p:sldId id="293" r:id="rId17"/>
    <p:sldId id="282" r:id="rId18"/>
    <p:sldId id="283" r:id="rId19"/>
    <p:sldId id="298" r:id="rId20"/>
    <p:sldId id="268" r:id="rId2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4B8660-F32A-46F4-A5F4-70E43B992E50}" v="12" dt="2019-12-16T05:34:43.425"/>
    <p1510:client id="{F5188484-E3EC-498F-8382-F65359383BE1}" v="78" dt="2019-12-16T06:06:50.7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3" autoAdjust="0"/>
    <p:restoredTop sz="87588" autoAdjust="0"/>
  </p:normalViewPr>
  <p:slideViewPr>
    <p:cSldViewPr>
      <p:cViewPr varScale="1">
        <p:scale>
          <a:sx n="97" d="100"/>
          <a:sy n="97" d="100"/>
        </p:scale>
        <p:origin x="36" y="6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solt Illes" userId="0519e88d-755a-4c6e-b8b2-9402d9b22509" providerId="ADAL" clId="{F5188484-E3EC-498F-8382-F65359383BE1}"/>
    <pc:docChg chg="undo custSel addSld delSld modSld sldOrd">
      <pc:chgData name="Zsolt Illes" userId="0519e88d-755a-4c6e-b8b2-9402d9b22509" providerId="ADAL" clId="{F5188484-E3EC-498F-8382-F65359383BE1}" dt="2019-12-16T06:21:30.877" v="894" actId="790"/>
      <pc:docMkLst>
        <pc:docMk/>
      </pc:docMkLst>
      <pc:sldChg chg="modSp">
        <pc:chgData name="Zsolt Illes" userId="0519e88d-755a-4c6e-b8b2-9402d9b22509" providerId="ADAL" clId="{F5188484-E3EC-498F-8382-F65359383BE1}" dt="2019-12-16T05:57:51.087" v="4" actId="6549"/>
        <pc:sldMkLst>
          <pc:docMk/>
          <pc:sldMk cId="1325058836" sldId="256"/>
        </pc:sldMkLst>
        <pc:spChg chg="mod">
          <ac:chgData name="Zsolt Illes" userId="0519e88d-755a-4c6e-b8b2-9402d9b22509" providerId="ADAL" clId="{F5188484-E3EC-498F-8382-F65359383BE1}" dt="2019-12-16T05:57:51.087" v="4" actId="6549"/>
          <ac:spMkLst>
            <pc:docMk/>
            <pc:sldMk cId="1325058836" sldId="256"/>
            <ac:spMk id="6" creationId="{00000000-0000-0000-0000-000000000000}"/>
          </ac:spMkLst>
        </pc:spChg>
      </pc:sldChg>
      <pc:sldChg chg="modSp">
        <pc:chgData name="Zsolt Illes" userId="0519e88d-755a-4c6e-b8b2-9402d9b22509" providerId="ADAL" clId="{F5188484-E3EC-498F-8382-F65359383BE1}" dt="2019-12-16T05:58:25.838" v="5"/>
        <pc:sldMkLst>
          <pc:docMk/>
          <pc:sldMk cId="2355728576" sldId="278"/>
        </pc:sldMkLst>
        <pc:spChg chg="mod">
          <ac:chgData name="Zsolt Illes" userId="0519e88d-755a-4c6e-b8b2-9402d9b22509" providerId="ADAL" clId="{F5188484-E3EC-498F-8382-F65359383BE1}" dt="2019-12-16T05:58:25.838" v="5"/>
          <ac:spMkLst>
            <pc:docMk/>
            <pc:sldMk cId="2355728576" sldId="278"/>
            <ac:spMk id="3" creationId="{4C7B2818-D4B6-49AF-BC6D-48A87C308A7A}"/>
          </ac:spMkLst>
        </pc:spChg>
      </pc:sldChg>
      <pc:sldChg chg="modSp">
        <pc:chgData name="Zsolt Illes" userId="0519e88d-755a-4c6e-b8b2-9402d9b22509" providerId="ADAL" clId="{F5188484-E3EC-498F-8382-F65359383BE1}" dt="2019-12-16T06:19:20.103" v="877" actId="790"/>
        <pc:sldMkLst>
          <pc:docMk/>
          <pc:sldMk cId="4152765703" sldId="279"/>
        </pc:sldMkLst>
        <pc:spChg chg="mod">
          <ac:chgData name="Zsolt Illes" userId="0519e88d-755a-4c6e-b8b2-9402d9b22509" providerId="ADAL" clId="{F5188484-E3EC-498F-8382-F65359383BE1}" dt="2019-12-16T06:19:20.103" v="877" actId="790"/>
          <ac:spMkLst>
            <pc:docMk/>
            <pc:sldMk cId="4152765703" sldId="279"/>
            <ac:spMk id="2" creationId="{E74CB095-6616-419A-82A6-55B75A7C1232}"/>
          </ac:spMkLst>
        </pc:spChg>
        <pc:spChg chg="mod">
          <ac:chgData name="Zsolt Illes" userId="0519e88d-755a-4c6e-b8b2-9402d9b22509" providerId="ADAL" clId="{F5188484-E3EC-498F-8382-F65359383BE1}" dt="2019-12-16T06:19:12.645" v="876" actId="790"/>
          <ac:spMkLst>
            <pc:docMk/>
            <pc:sldMk cId="4152765703" sldId="279"/>
            <ac:spMk id="4" creationId="{ED073236-61CF-4077-92F5-73974994C881}"/>
          </ac:spMkLst>
        </pc:spChg>
      </pc:sldChg>
      <pc:sldChg chg="del">
        <pc:chgData name="Zsolt Illes" userId="0519e88d-755a-4c6e-b8b2-9402d9b22509" providerId="ADAL" clId="{F5188484-E3EC-498F-8382-F65359383BE1}" dt="2019-12-16T06:07:06.337" v="160" actId="47"/>
        <pc:sldMkLst>
          <pc:docMk/>
          <pc:sldMk cId="2478975537" sldId="280"/>
        </pc:sldMkLst>
      </pc:sldChg>
      <pc:sldChg chg="del">
        <pc:chgData name="Zsolt Illes" userId="0519e88d-755a-4c6e-b8b2-9402d9b22509" providerId="ADAL" clId="{F5188484-E3EC-498F-8382-F65359383BE1}" dt="2019-12-16T06:07:06.337" v="160" actId="47"/>
        <pc:sldMkLst>
          <pc:docMk/>
          <pc:sldMk cId="4224862878" sldId="281"/>
        </pc:sldMkLst>
      </pc:sldChg>
      <pc:sldChg chg="modSp">
        <pc:chgData name="Zsolt Illes" userId="0519e88d-755a-4c6e-b8b2-9402d9b22509" providerId="ADAL" clId="{F5188484-E3EC-498F-8382-F65359383BE1}" dt="2019-12-16T06:15:08.337" v="875"/>
        <pc:sldMkLst>
          <pc:docMk/>
          <pc:sldMk cId="1147957374" sldId="282"/>
        </pc:sldMkLst>
        <pc:spChg chg="mod">
          <ac:chgData name="Zsolt Illes" userId="0519e88d-755a-4c6e-b8b2-9402d9b22509" providerId="ADAL" clId="{F5188484-E3EC-498F-8382-F65359383BE1}" dt="2019-12-16T06:15:08.337" v="875"/>
          <ac:spMkLst>
            <pc:docMk/>
            <pc:sldMk cId="1147957374" sldId="282"/>
            <ac:spMk id="3" creationId="{065DB3F3-B1C0-4A47-B824-7B6D35D60263}"/>
          </ac:spMkLst>
        </pc:spChg>
      </pc:sldChg>
      <pc:sldChg chg="modSp">
        <pc:chgData name="Zsolt Illes" userId="0519e88d-755a-4c6e-b8b2-9402d9b22509" providerId="ADAL" clId="{F5188484-E3EC-498F-8382-F65359383BE1}" dt="2019-12-16T06:21:30.877" v="894" actId="790"/>
        <pc:sldMkLst>
          <pc:docMk/>
          <pc:sldMk cId="3550844832" sldId="283"/>
        </pc:sldMkLst>
        <pc:spChg chg="mod">
          <ac:chgData name="Zsolt Illes" userId="0519e88d-755a-4c6e-b8b2-9402d9b22509" providerId="ADAL" clId="{F5188484-E3EC-498F-8382-F65359383BE1}" dt="2019-12-16T06:21:30.877" v="894" actId="790"/>
          <ac:spMkLst>
            <pc:docMk/>
            <pc:sldMk cId="3550844832" sldId="283"/>
            <ac:spMk id="3" creationId="{33236595-CAC9-445D-9666-E8C18A3531A2}"/>
          </ac:spMkLst>
        </pc:spChg>
      </pc:sldChg>
      <pc:sldChg chg="del">
        <pc:chgData name="Zsolt Illes" userId="0519e88d-755a-4c6e-b8b2-9402d9b22509" providerId="ADAL" clId="{F5188484-E3EC-498F-8382-F65359383BE1}" dt="2019-12-16T06:07:06.337" v="160" actId="47"/>
        <pc:sldMkLst>
          <pc:docMk/>
          <pc:sldMk cId="3265609812" sldId="284"/>
        </pc:sldMkLst>
      </pc:sldChg>
      <pc:sldChg chg="modSp ord">
        <pc:chgData name="Zsolt Illes" userId="0519e88d-755a-4c6e-b8b2-9402d9b22509" providerId="ADAL" clId="{F5188484-E3EC-498F-8382-F65359383BE1}" dt="2019-12-16T06:19:37.805" v="879" actId="790"/>
        <pc:sldMkLst>
          <pc:docMk/>
          <pc:sldMk cId="1375035114" sldId="285"/>
        </pc:sldMkLst>
        <pc:spChg chg="mod">
          <ac:chgData name="Zsolt Illes" userId="0519e88d-755a-4c6e-b8b2-9402d9b22509" providerId="ADAL" clId="{F5188484-E3EC-498F-8382-F65359383BE1}" dt="2019-12-16T06:19:32.096" v="878" actId="790"/>
          <ac:spMkLst>
            <pc:docMk/>
            <pc:sldMk cId="1375035114" sldId="285"/>
            <ac:spMk id="2" creationId="{DE65FC8D-88C3-44B7-8187-E50AD2AEEBCF}"/>
          </ac:spMkLst>
        </pc:spChg>
        <pc:spChg chg="mod">
          <ac:chgData name="Zsolt Illes" userId="0519e88d-755a-4c6e-b8b2-9402d9b22509" providerId="ADAL" clId="{F5188484-E3EC-498F-8382-F65359383BE1}" dt="2019-12-16T06:19:37.805" v="879" actId="790"/>
          <ac:spMkLst>
            <pc:docMk/>
            <pc:sldMk cId="1375035114" sldId="285"/>
            <ac:spMk id="3" creationId="{A59776B3-35B4-44CF-8DC7-B994C594CA74}"/>
          </ac:spMkLst>
        </pc:spChg>
      </pc:sldChg>
      <pc:sldChg chg="del">
        <pc:chgData name="Zsolt Illes" userId="0519e88d-755a-4c6e-b8b2-9402d9b22509" providerId="ADAL" clId="{F5188484-E3EC-498F-8382-F65359383BE1}" dt="2019-12-16T06:07:06.337" v="160" actId="47"/>
        <pc:sldMkLst>
          <pc:docMk/>
          <pc:sldMk cId="2184995908" sldId="286"/>
        </pc:sldMkLst>
      </pc:sldChg>
      <pc:sldChg chg="del">
        <pc:chgData name="Zsolt Illes" userId="0519e88d-755a-4c6e-b8b2-9402d9b22509" providerId="ADAL" clId="{F5188484-E3EC-498F-8382-F65359383BE1}" dt="2019-12-16T06:07:06.337" v="160" actId="47"/>
        <pc:sldMkLst>
          <pc:docMk/>
          <pc:sldMk cId="2937330236" sldId="287"/>
        </pc:sldMkLst>
      </pc:sldChg>
      <pc:sldChg chg="del">
        <pc:chgData name="Zsolt Illes" userId="0519e88d-755a-4c6e-b8b2-9402d9b22509" providerId="ADAL" clId="{F5188484-E3EC-498F-8382-F65359383BE1}" dt="2019-12-16T06:07:06.337" v="160" actId="47"/>
        <pc:sldMkLst>
          <pc:docMk/>
          <pc:sldMk cId="1719688007" sldId="288"/>
        </pc:sldMkLst>
      </pc:sldChg>
      <pc:sldChg chg="addSp modSp add">
        <pc:chgData name="Zsolt Illes" userId="0519e88d-755a-4c6e-b8b2-9402d9b22509" providerId="ADAL" clId="{F5188484-E3EC-498F-8382-F65359383BE1}" dt="2019-12-16T06:19:50.603" v="881" actId="790"/>
        <pc:sldMkLst>
          <pc:docMk/>
          <pc:sldMk cId="2388317731" sldId="289"/>
        </pc:sldMkLst>
        <pc:spChg chg="mod">
          <ac:chgData name="Zsolt Illes" userId="0519e88d-755a-4c6e-b8b2-9402d9b22509" providerId="ADAL" clId="{F5188484-E3EC-498F-8382-F65359383BE1}" dt="2019-12-16T06:19:44.884" v="880" actId="790"/>
          <ac:spMkLst>
            <pc:docMk/>
            <pc:sldMk cId="2388317731" sldId="289"/>
            <ac:spMk id="2" creationId="{DE65FC8D-88C3-44B7-8187-E50AD2AEEBCF}"/>
          </ac:spMkLst>
        </pc:spChg>
        <pc:spChg chg="mod">
          <ac:chgData name="Zsolt Illes" userId="0519e88d-755a-4c6e-b8b2-9402d9b22509" providerId="ADAL" clId="{F5188484-E3EC-498F-8382-F65359383BE1}" dt="2019-12-16T06:02:33.717" v="101" actId="20577"/>
          <ac:spMkLst>
            <pc:docMk/>
            <pc:sldMk cId="2388317731" sldId="289"/>
            <ac:spMk id="3" creationId="{A59776B3-35B4-44CF-8DC7-B994C594CA74}"/>
          </ac:spMkLst>
        </pc:spChg>
        <pc:graphicFrameChg chg="add modGraphic">
          <ac:chgData name="Zsolt Illes" userId="0519e88d-755a-4c6e-b8b2-9402d9b22509" providerId="ADAL" clId="{F5188484-E3EC-498F-8382-F65359383BE1}" dt="2019-12-16T06:19:50.603" v="881" actId="790"/>
          <ac:graphicFrameMkLst>
            <pc:docMk/>
            <pc:sldMk cId="2388317731" sldId="289"/>
            <ac:graphicFrameMk id="4" creationId="{F601D875-804E-482B-A646-F0F763D5472F}"/>
          </ac:graphicFrameMkLst>
        </pc:graphicFrameChg>
      </pc:sldChg>
      <pc:sldChg chg="modSp add">
        <pc:chgData name="Zsolt Illes" userId="0519e88d-755a-4c6e-b8b2-9402d9b22509" providerId="ADAL" clId="{F5188484-E3EC-498F-8382-F65359383BE1}" dt="2019-12-16T06:20:30.482" v="887" actId="790"/>
        <pc:sldMkLst>
          <pc:docMk/>
          <pc:sldMk cId="359612483" sldId="290"/>
        </pc:sldMkLst>
        <pc:spChg chg="mod">
          <ac:chgData name="Zsolt Illes" userId="0519e88d-755a-4c6e-b8b2-9402d9b22509" providerId="ADAL" clId="{F5188484-E3EC-498F-8382-F65359383BE1}" dt="2019-12-16T06:20:25.597" v="886" actId="790"/>
          <ac:spMkLst>
            <pc:docMk/>
            <pc:sldMk cId="359612483" sldId="290"/>
            <ac:spMk id="2" creationId="{DE65FC8D-88C3-44B7-8187-E50AD2AEEBCF}"/>
          </ac:spMkLst>
        </pc:spChg>
        <pc:spChg chg="mod">
          <ac:chgData name="Zsolt Illes" userId="0519e88d-755a-4c6e-b8b2-9402d9b22509" providerId="ADAL" clId="{F5188484-E3EC-498F-8382-F65359383BE1}" dt="2019-12-16T06:20:30.482" v="887" actId="790"/>
          <ac:spMkLst>
            <pc:docMk/>
            <pc:sldMk cId="359612483" sldId="290"/>
            <ac:spMk id="3" creationId="{A59776B3-35B4-44CF-8DC7-B994C594CA74}"/>
          </ac:spMkLst>
        </pc:spChg>
      </pc:sldChg>
      <pc:sldChg chg="modSp add">
        <pc:chgData name="Zsolt Illes" userId="0519e88d-755a-4c6e-b8b2-9402d9b22509" providerId="ADAL" clId="{F5188484-E3EC-498F-8382-F65359383BE1}" dt="2019-12-16T06:20:46.659" v="889" actId="790"/>
        <pc:sldMkLst>
          <pc:docMk/>
          <pc:sldMk cId="1423780985" sldId="291"/>
        </pc:sldMkLst>
        <pc:spChg chg="mod">
          <ac:chgData name="Zsolt Illes" userId="0519e88d-755a-4c6e-b8b2-9402d9b22509" providerId="ADAL" clId="{F5188484-E3EC-498F-8382-F65359383BE1}" dt="2019-12-16T06:20:41.136" v="888" actId="790"/>
          <ac:spMkLst>
            <pc:docMk/>
            <pc:sldMk cId="1423780985" sldId="291"/>
            <ac:spMk id="2" creationId="{DE65FC8D-88C3-44B7-8187-E50AD2AEEBCF}"/>
          </ac:spMkLst>
        </pc:spChg>
        <pc:spChg chg="mod">
          <ac:chgData name="Zsolt Illes" userId="0519e88d-755a-4c6e-b8b2-9402d9b22509" providerId="ADAL" clId="{F5188484-E3EC-498F-8382-F65359383BE1}" dt="2019-12-16T06:20:46.659" v="889" actId="790"/>
          <ac:spMkLst>
            <pc:docMk/>
            <pc:sldMk cId="1423780985" sldId="291"/>
            <ac:spMk id="3" creationId="{A59776B3-35B4-44CF-8DC7-B994C594CA74}"/>
          </ac:spMkLst>
        </pc:spChg>
      </pc:sldChg>
      <pc:sldChg chg="modSp add">
        <pc:chgData name="Zsolt Illes" userId="0519e88d-755a-4c6e-b8b2-9402d9b22509" providerId="ADAL" clId="{F5188484-E3EC-498F-8382-F65359383BE1}" dt="2019-12-16T06:20:57.808" v="891" actId="790"/>
        <pc:sldMkLst>
          <pc:docMk/>
          <pc:sldMk cId="3792273760" sldId="292"/>
        </pc:sldMkLst>
        <pc:spChg chg="mod">
          <ac:chgData name="Zsolt Illes" userId="0519e88d-755a-4c6e-b8b2-9402d9b22509" providerId="ADAL" clId="{F5188484-E3EC-498F-8382-F65359383BE1}" dt="2019-12-16T06:20:53.266" v="890" actId="790"/>
          <ac:spMkLst>
            <pc:docMk/>
            <pc:sldMk cId="3792273760" sldId="292"/>
            <ac:spMk id="2" creationId="{DE65FC8D-88C3-44B7-8187-E50AD2AEEBCF}"/>
          </ac:spMkLst>
        </pc:spChg>
        <pc:spChg chg="mod">
          <ac:chgData name="Zsolt Illes" userId="0519e88d-755a-4c6e-b8b2-9402d9b22509" providerId="ADAL" clId="{F5188484-E3EC-498F-8382-F65359383BE1}" dt="2019-12-16T06:20:57.808" v="891" actId="790"/>
          <ac:spMkLst>
            <pc:docMk/>
            <pc:sldMk cId="3792273760" sldId="292"/>
            <ac:spMk id="3" creationId="{A59776B3-35B4-44CF-8DC7-B994C594CA74}"/>
          </ac:spMkLst>
        </pc:spChg>
      </pc:sldChg>
      <pc:sldChg chg="modSp add">
        <pc:chgData name="Zsolt Illes" userId="0519e88d-755a-4c6e-b8b2-9402d9b22509" providerId="ADAL" clId="{F5188484-E3EC-498F-8382-F65359383BE1}" dt="2019-12-16T06:21:11.805" v="893" actId="790"/>
        <pc:sldMkLst>
          <pc:docMk/>
          <pc:sldMk cId="2631630990" sldId="293"/>
        </pc:sldMkLst>
        <pc:spChg chg="mod">
          <ac:chgData name="Zsolt Illes" userId="0519e88d-755a-4c6e-b8b2-9402d9b22509" providerId="ADAL" clId="{F5188484-E3EC-498F-8382-F65359383BE1}" dt="2019-12-16T06:21:06.088" v="892" actId="790"/>
          <ac:spMkLst>
            <pc:docMk/>
            <pc:sldMk cId="2631630990" sldId="293"/>
            <ac:spMk id="2" creationId="{DE65FC8D-88C3-44B7-8187-E50AD2AEEBCF}"/>
          </ac:spMkLst>
        </pc:spChg>
        <pc:spChg chg="mod">
          <ac:chgData name="Zsolt Illes" userId="0519e88d-755a-4c6e-b8b2-9402d9b22509" providerId="ADAL" clId="{F5188484-E3EC-498F-8382-F65359383BE1}" dt="2019-12-16T06:21:11.805" v="893" actId="790"/>
          <ac:spMkLst>
            <pc:docMk/>
            <pc:sldMk cId="2631630990" sldId="293"/>
            <ac:spMk id="3" creationId="{A59776B3-35B4-44CF-8DC7-B994C594CA74}"/>
          </ac:spMkLst>
        </pc:spChg>
      </pc:sldChg>
      <pc:sldChg chg="add del">
        <pc:chgData name="Zsolt Illes" userId="0519e88d-755a-4c6e-b8b2-9402d9b22509" providerId="ADAL" clId="{F5188484-E3EC-498F-8382-F65359383BE1}" dt="2019-12-16T06:07:06.337" v="160" actId="47"/>
        <pc:sldMkLst>
          <pc:docMk/>
          <pc:sldMk cId="935640247" sldId="294"/>
        </pc:sldMkLst>
      </pc:sldChg>
      <pc:sldChg chg="add del">
        <pc:chgData name="Zsolt Illes" userId="0519e88d-755a-4c6e-b8b2-9402d9b22509" providerId="ADAL" clId="{F5188484-E3EC-498F-8382-F65359383BE1}" dt="2019-12-16T06:07:06.337" v="160" actId="47"/>
        <pc:sldMkLst>
          <pc:docMk/>
          <pc:sldMk cId="1124373102" sldId="295"/>
        </pc:sldMkLst>
      </pc:sldChg>
      <pc:sldChg chg="addSp delSp modSp add del">
        <pc:chgData name="Zsolt Illes" userId="0519e88d-755a-4c6e-b8b2-9402d9b22509" providerId="ADAL" clId="{F5188484-E3EC-498F-8382-F65359383BE1}" dt="2019-12-16T06:20:04.925" v="883" actId="790"/>
        <pc:sldMkLst>
          <pc:docMk/>
          <pc:sldMk cId="212470384" sldId="296"/>
        </pc:sldMkLst>
        <pc:spChg chg="mod">
          <ac:chgData name="Zsolt Illes" userId="0519e88d-755a-4c6e-b8b2-9402d9b22509" providerId="ADAL" clId="{F5188484-E3EC-498F-8382-F65359383BE1}" dt="2019-12-16T06:19:57.921" v="882" actId="790"/>
          <ac:spMkLst>
            <pc:docMk/>
            <pc:sldMk cId="212470384" sldId="296"/>
            <ac:spMk id="2" creationId="{DE65FC8D-88C3-44B7-8187-E50AD2AEEBCF}"/>
          </ac:spMkLst>
        </pc:spChg>
        <pc:graphicFrameChg chg="del">
          <ac:chgData name="Zsolt Illes" userId="0519e88d-755a-4c6e-b8b2-9402d9b22509" providerId="ADAL" clId="{F5188484-E3EC-498F-8382-F65359383BE1}" dt="2019-12-16T06:03:28.677" v="107" actId="478"/>
          <ac:graphicFrameMkLst>
            <pc:docMk/>
            <pc:sldMk cId="212470384" sldId="296"/>
            <ac:graphicFrameMk id="4" creationId="{F601D875-804E-482B-A646-F0F763D5472F}"/>
          </ac:graphicFrameMkLst>
        </pc:graphicFrameChg>
        <pc:graphicFrameChg chg="add modGraphic">
          <ac:chgData name="Zsolt Illes" userId="0519e88d-755a-4c6e-b8b2-9402d9b22509" providerId="ADAL" clId="{F5188484-E3EC-498F-8382-F65359383BE1}" dt="2019-12-16T06:20:04.925" v="883" actId="790"/>
          <ac:graphicFrameMkLst>
            <pc:docMk/>
            <pc:sldMk cId="212470384" sldId="296"/>
            <ac:graphicFrameMk id="5" creationId="{5C95ADEB-ACF5-48C3-AB96-9E7F4C6EC269}"/>
          </ac:graphicFrameMkLst>
        </pc:graphicFrameChg>
      </pc:sldChg>
      <pc:sldChg chg="add del">
        <pc:chgData name="Zsolt Illes" userId="0519e88d-755a-4c6e-b8b2-9402d9b22509" providerId="ADAL" clId="{F5188484-E3EC-498F-8382-F65359383BE1}" dt="2019-12-16T05:59:33.445" v="45" actId="2696"/>
        <pc:sldMkLst>
          <pc:docMk/>
          <pc:sldMk cId="2554134979" sldId="296"/>
        </pc:sldMkLst>
      </pc:sldChg>
      <pc:sldChg chg="addSp delSp modSp add">
        <pc:chgData name="Zsolt Illes" userId="0519e88d-755a-4c6e-b8b2-9402d9b22509" providerId="ADAL" clId="{F5188484-E3EC-498F-8382-F65359383BE1}" dt="2019-12-16T06:20:19.253" v="885" actId="790"/>
        <pc:sldMkLst>
          <pc:docMk/>
          <pc:sldMk cId="1975730964" sldId="297"/>
        </pc:sldMkLst>
        <pc:spChg chg="mod">
          <ac:chgData name="Zsolt Illes" userId="0519e88d-755a-4c6e-b8b2-9402d9b22509" providerId="ADAL" clId="{F5188484-E3EC-498F-8382-F65359383BE1}" dt="2019-12-16T06:20:13.658" v="884" actId="790"/>
          <ac:spMkLst>
            <pc:docMk/>
            <pc:sldMk cId="1975730964" sldId="297"/>
            <ac:spMk id="2" creationId="{DE65FC8D-88C3-44B7-8187-E50AD2AEEBCF}"/>
          </ac:spMkLst>
        </pc:spChg>
        <pc:graphicFrameChg chg="del">
          <ac:chgData name="Zsolt Illes" userId="0519e88d-755a-4c6e-b8b2-9402d9b22509" providerId="ADAL" clId="{F5188484-E3EC-498F-8382-F65359383BE1}" dt="2019-12-16T06:03:44.418" v="109" actId="478"/>
          <ac:graphicFrameMkLst>
            <pc:docMk/>
            <pc:sldMk cId="1975730964" sldId="297"/>
            <ac:graphicFrameMk id="4" creationId="{F601D875-804E-482B-A646-F0F763D5472F}"/>
          </ac:graphicFrameMkLst>
        </pc:graphicFrameChg>
        <pc:graphicFrameChg chg="add modGraphic">
          <ac:chgData name="Zsolt Illes" userId="0519e88d-755a-4c6e-b8b2-9402d9b22509" providerId="ADAL" clId="{F5188484-E3EC-498F-8382-F65359383BE1}" dt="2019-12-16T06:20:19.253" v="885" actId="790"/>
          <ac:graphicFrameMkLst>
            <pc:docMk/>
            <pc:sldMk cId="1975730964" sldId="297"/>
            <ac:graphicFrameMk id="5" creationId="{C0E8A277-F59F-4668-AF05-F31998EB2BC2}"/>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8:32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8:32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zure.microsoft.com/en-us/services/virtual-desktop/"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services/virtual-desktop/"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zure.microsoft.com/en-us/services/virtual-desktop/"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8:32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Traditionally for SharePoint On-premise, you would need to review all of the components included Server CPU, Memory etc. along with the Networking portion such as the physical hardware of the server, VPNS. Etc.</a:t>
            </a:r>
          </a:p>
          <a:p>
            <a:r>
              <a:rPr lang="en-US" dirty="0"/>
              <a:t>With SharePoint Online, Microsoft handles that piece so the components that you as admins are changing.</a:t>
            </a:r>
          </a:p>
          <a:p>
            <a:r>
              <a:rPr lang="en-US" dirty="0"/>
              <a:t>BUT There may be instances where we have SharePoint Online services issues where you will need to identify these issues. More to come on that later.</a:t>
            </a:r>
          </a:p>
          <a:p>
            <a:endParaRPr lang="en-US" dirty="0"/>
          </a:p>
          <a:p>
            <a:endParaRPr lang="en-US" dirty="0"/>
          </a:p>
          <a:p>
            <a:r>
              <a:rPr lang="en-US" dirty="0"/>
              <a:t>Windows Virtual Desktop : </a:t>
            </a:r>
            <a:r>
              <a:rPr lang="en-US" dirty="0">
                <a:hlinkClick r:id="rId3"/>
              </a:rPr>
              <a:t>https://azure.microsoft.com/en-us/services/virtual-desktop/</a:t>
            </a:r>
            <a:r>
              <a:rPr lang="en-US" dirty="0"/>
              <a:t>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811369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Traditionally for SharePoint On-premise, you would need to review all of the components included Server CPU, Memory etc. along with the Networking portion such as the physical hardware of the server, VPNS. Etc.</a:t>
            </a:r>
          </a:p>
          <a:p>
            <a:r>
              <a:rPr lang="en-US" dirty="0"/>
              <a:t>With SharePoint Online, Microsoft handles that piece so the components that you as admins are changing.</a:t>
            </a:r>
          </a:p>
          <a:p>
            <a:r>
              <a:rPr lang="en-US" dirty="0"/>
              <a:t>BUT There may be instances where we have SharePoint Online services issues where you will need to identify these issues. More to come on that later.</a:t>
            </a:r>
          </a:p>
          <a:p>
            <a:endParaRPr lang="en-US" dirty="0"/>
          </a:p>
          <a:p>
            <a:endParaRPr lang="en-US" dirty="0"/>
          </a:p>
          <a:p>
            <a:r>
              <a:rPr lang="en-US" dirty="0"/>
              <a:t>Windows Virtual Desktop : </a:t>
            </a:r>
            <a:r>
              <a:rPr lang="en-US" dirty="0">
                <a:hlinkClick r:id="rId3"/>
              </a:rPr>
              <a:t>https://azure.microsoft.com/en-us/services/virtual-desktop/</a:t>
            </a:r>
            <a:r>
              <a:rPr lang="en-US" dirty="0"/>
              <a:t>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457180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Traditionally for SharePoint On-premise, you would need to review all of the components included Server CPU, Memory etc. along with the Networking portion such as the physical hardware of the server, VPNS. Etc.</a:t>
            </a:r>
          </a:p>
          <a:p>
            <a:r>
              <a:rPr lang="en-US" dirty="0"/>
              <a:t>With SharePoint Online, Microsoft handles that piece so the components that you as admins are changing.</a:t>
            </a:r>
          </a:p>
          <a:p>
            <a:r>
              <a:rPr lang="en-US" dirty="0"/>
              <a:t>BUT There may be instances where we have SharePoint Online services issues where you will need to identify these issues. More to come on that later.</a:t>
            </a:r>
          </a:p>
          <a:p>
            <a:endParaRPr lang="en-US" dirty="0"/>
          </a:p>
          <a:p>
            <a:endParaRPr lang="en-US" dirty="0"/>
          </a:p>
          <a:p>
            <a:r>
              <a:rPr lang="en-US" dirty="0"/>
              <a:t>Windows Virtual Desktop : </a:t>
            </a:r>
            <a:r>
              <a:rPr lang="en-US" dirty="0">
                <a:hlinkClick r:id="rId3"/>
              </a:rPr>
              <a:t>https://azure.microsoft.com/en-us/services/virtual-desktop/</a:t>
            </a:r>
            <a:r>
              <a:rPr lang="en-US" dirty="0"/>
              <a:t>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31789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SQL Round Trips -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8:33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313688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8:33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49132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8:34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200089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8:32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SharePoint Online Performance Tuning Concepts</a:t>
            </a:r>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Perceived Performance vs. Measured Performance</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874633"/>
          </a:xfrm>
        </p:spPr>
        <p:txBody>
          <a:bodyPr/>
          <a:lstStyle/>
          <a:p>
            <a:r>
              <a:rPr lang="en-US" sz="3200" dirty="0"/>
              <a:t>Users perceive the resulting performance of all the domains</a:t>
            </a:r>
          </a:p>
          <a:p>
            <a:pPr marL="342900" lvl="1" indent="0">
              <a:spcAft>
                <a:spcPts val="600"/>
              </a:spcAft>
              <a:buNone/>
            </a:pPr>
            <a:r>
              <a:rPr lang="en-US" dirty="0"/>
              <a:t>Typically browser render time</a:t>
            </a:r>
            <a:br>
              <a:rPr lang="en-US" dirty="0"/>
            </a:br>
            <a:endParaRPr lang="en-US" dirty="0"/>
          </a:p>
          <a:p>
            <a:r>
              <a:rPr lang="en-US" sz="3200" dirty="0"/>
              <a:t>Measured performance</a:t>
            </a:r>
          </a:p>
          <a:p>
            <a:pPr lvl="1">
              <a:spcAft>
                <a:spcPts val="600"/>
              </a:spcAft>
            </a:pPr>
            <a:r>
              <a:rPr lang="en-US" dirty="0"/>
              <a:t>On each performance domain</a:t>
            </a:r>
          </a:p>
          <a:p>
            <a:pPr lvl="1">
              <a:spcAft>
                <a:spcPts val="600"/>
              </a:spcAft>
            </a:pPr>
            <a:r>
              <a:rPr lang="en-US" dirty="0"/>
              <a:t>Gives an overview of what exactly is causing SharePoint to be slow</a:t>
            </a:r>
          </a:p>
        </p:txBody>
      </p:sp>
    </p:spTree>
    <p:extLst>
      <p:ext uri="{BB962C8B-B14F-4D97-AF65-F5344CB8AC3E}">
        <p14:creationId xmlns:p14="http://schemas.microsoft.com/office/powerpoint/2010/main" val="35961248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Separation of performance domains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926955"/>
          </a:xfrm>
        </p:spPr>
        <p:txBody>
          <a:bodyPr/>
          <a:lstStyle/>
          <a:p>
            <a:r>
              <a:rPr lang="en-US" sz="3200" dirty="0"/>
              <a:t>Run measured tests to narrow down which performance domains needs review. For example:</a:t>
            </a:r>
          </a:p>
          <a:p>
            <a:pPr lvl="1">
              <a:spcAft>
                <a:spcPts val="600"/>
              </a:spcAft>
            </a:pPr>
            <a:r>
              <a:rPr lang="en-US" dirty="0"/>
              <a:t>Client: test with different browsers/machines/users</a:t>
            </a:r>
          </a:p>
          <a:p>
            <a:pPr lvl="1">
              <a:spcAft>
                <a:spcPts val="600"/>
              </a:spcAft>
            </a:pPr>
            <a:r>
              <a:rPr lang="en-US" dirty="0"/>
              <a:t>Network: test from different location/connection</a:t>
            </a:r>
          </a:p>
          <a:p>
            <a:pPr lvl="1">
              <a:spcAft>
                <a:spcPts val="600"/>
              </a:spcAft>
            </a:pPr>
            <a:r>
              <a:rPr lang="en-US" dirty="0"/>
              <a:t>Customization: test out of box sites</a:t>
            </a:r>
          </a:p>
          <a:p>
            <a:pPr lvl="1">
              <a:spcAft>
                <a:spcPts val="600"/>
              </a:spcAft>
            </a:pPr>
            <a:r>
              <a:rPr lang="en-US" dirty="0"/>
              <a:t>Review page traces and answer the question: What is slow exactly?</a:t>
            </a:r>
          </a:p>
        </p:txBody>
      </p:sp>
    </p:spTree>
    <p:extLst>
      <p:ext uri="{BB962C8B-B14F-4D97-AF65-F5344CB8AC3E}">
        <p14:creationId xmlns:p14="http://schemas.microsoft.com/office/powerpoint/2010/main" val="142378098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we will discuss in the coming modules: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794611"/>
          </a:xfrm>
        </p:spPr>
        <p:txBody>
          <a:bodyPr/>
          <a:lstStyle/>
          <a:p>
            <a:r>
              <a:rPr lang="en-US" sz="3200" dirty="0"/>
              <a:t>Performance Measurements</a:t>
            </a:r>
          </a:p>
          <a:p>
            <a:r>
              <a:rPr lang="en-US" sz="3200" dirty="0"/>
              <a:t>Tools in Performance troubleshooting</a:t>
            </a:r>
          </a:p>
          <a:p>
            <a:r>
              <a:rPr lang="en-US" sz="3200" dirty="0"/>
              <a:t>Page Load Optimizations</a:t>
            </a:r>
          </a:p>
          <a:p>
            <a:r>
              <a:rPr lang="en-US" sz="3200" dirty="0"/>
              <a:t>Applications and Throttling</a:t>
            </a:r>
          </a:p>
          <a:p>
            <a:r>
              <a:rPr lang="en-US" sz="3200" dirty="0"/>
              <a:t>Working with Microsoft Support</a:t>
            </a:r>
          </a:p>
        </p:txBody>
      </p:sp>
    </p:spTree>
    <p:extLst>
      <p:ext uri="{BB962C8B-B14F-4D97-AF65-F5344CB8AC3E}">
        <p14:creationId xmlns:p14="http://schemas.microsoft.com/office/powerpoint/2010/main" val="379227376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Performance Example Scenarios to think about: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779496"/>
          </a:xfrm>
        </p:spPr>
        <p:txBody>
          <a:bodyPr/>
          <a:lstStyle/>
          <a:p>
            <a:r>
              <a:rPr lang="en-US" sz="3200" dirty="0"/>
              <a:t>User is complaining that it is taking way too long to upload a document.</a:t>
            </a:r>
          </a:p>
          <a:p>
            <a:r>
              <a:rPr lang="en-US" sz="3200" dirty="0"/>
              <a:t>A page is taking 50 seconds to load</a:t>
            </a:r>
          </a:p>
          <a:p>
            <a:r>
              <a:rPr lang="en-US" sz="3200" dirty="0"/>
              <a:t>Users are complaining about ALL of SharePoint is slow</a:t>
            </a:r>
          </a:p>
          <a:p>
            <a:r>
              <a:rPr lang="en-US" sz="3200" dirty="0"/>
              <a:t>A list/library is taking 50 seconds to load</a:t>
            </a:r>
          </a:p>
          <a:p>
            <a:r>
              <a:rPr lang="en-US" sz="3200" dirty="0"/>
              <a:t>Users are complaining that SharePoint is slow in a certain location</a:t>
            </a:r>
          </a:p>
          <a:p>
            <a:r>
              <a:rPr lang="en-US" sz="3200" dirty="0"/>
              <a:t>SharePoint is Slow in just Internet Explorer</a:t>
            </a:r>
          </a:p>
        </p:txBody>
      </p:sp>
    </p:spTree>
    <p:extLst>
      <p:ext uri="{BB962C8B-B14F-4D97-AF65-F5344CB8AC3E}">
        <p14:creationId xmlns:p14="http://schemas.microsoft.com/office/powerpoint/2010/main" val="263163099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302716"/>
          </a:xfrm>
        </p:spPr>
        <p:txBody>
          <a:bodyPr/>
          <a:lstStyle/>
          <a:p>
            <a:r>
              <a:rPr lang="en-US" sz="3200" dirty="0"/>
              <a:t>What’s the difference between „perceived” and „measured” performance?</a:t>
            </a:r>
          </a:p>
          <a:p>
            <a:pPr lvl="1">
              <a:spcAft>
                <a:spcPts val="600"/>
              </a:spcAft>
            </a:pPr>
            <a:r>
              <a:rPr lang="en-US" dirty="0"/>
              <a:t>The perceived performance is different for everyone. The measured performance is universal.</a:t>
            </a:r>
          </a:p>
          <a:p>
            <a:r>
              <a:rPr lang="en-US" sz="3200" dirty="0"/>
              <a:t>Are the page render components the same in an on-premise and Cloud environment? </a:t>
            </a:r>
          </a:p>
          <a:p>
            <a:pPr lvl="1">
              <a:spcAft>
                <a:spcPts val="600"/>
              </a:spcAft>
            </a:pPr>
            <a:r>
              <a:rPr lang="en-US" dirty="0"/>
              <a:t>Yes.</a:t>
            </a:r>
          </a:p>
          <a:p>
            <a:r>
              <a:rPr lang="en-US" sz="3200" dirty="0"/>
              <a:t>Are the responsible entities in on-premise and Cloud the same?</a:t>
            </a:r>
          </a:p>
          <a:p>
            <a:pPr lvl="1">
              <a:spcAft>
                <a:spcPts val="600"/>
              </a:spcAft>
            </a:pPr>
            <a:r>
              <a:rPr lang="en-US" dirty="0"/>
              <a:t>No.</a:t>
            </a:r>
          </a:p>
        </p:txBody>
      </p:sp>
    </p:spTree>
    <p:extLst>
      <p:ext uri="{BB962C8B-B14F-4D97-AF65-F5344CB8AC3E}">
        <p14:creationId xmlns:p14="http://schemas.microsoft.com/office/powerpoint/2010/main" val="114795737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2597634"/>
          </a:xfrm>
        </p:spPr>
        <p:txBody>
          <a:bodyPr/>
          <a:lstStyle/>
          <a:p>
            <a:r>
              <a:rPr lang="en-US" sz="3200" dirty="0"/>
              <a:t>The performance domains in an On-Premise and Cloud environment are the same.</a:t>
            </a:r>
          </a:p>
          <a:p>
            <a:r>
              <a:rPr lang="en-US" sz="3200" dirty="0"/>
              <a:t>The control over these domains is different.</a:t>
            </a:r>
          </a:p>
          <a:p>
            <a:r>
              <a:rPr lang="en-US" sz="3200" dirty="0"/>
              <a:t>You should have basic understanding how to separate these components.</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SharePoint Online Performance Tuning Concepts</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dirty="0"/>
              <a:t>Lesson 1: </a:t>
            </a:r>
            <a:r>
              <a:rPr lang="en-US" sz="3600" dirty="0"/>
              <a:t>SharePoint Online Performance Tuning Concepts</a:t>
            </a:r>
            <a:endParaRPr lang="en-US" dirty="0"/>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136517"/>
          </a:xfrm>
        </p:spPr>
        <p:txBody>
          <a:bodyPr/>
          <a:lstStyle/>
          <a:p>
            <a:r>
              <a:rPr lang="en-US" sz="3200" dirty="0"/>
              <a:t>SharePoint Online Performance Components</a:t>
            </a:r>
          </a:p>
          <a:p>
            <a:pPr lvl="1"/>
            <a:r>
              <a:rPr lang="en-US" dirty="0"/>
              <a:t>SharePoint On-Premise Vs. SharePoint Online</a:t>
            </a:r>
          </a:p>
          <a:p>
            <a:endParaRPr lang="en-US" dirty="0"/>
          </a:p>
          <a:p>
            <a:r>
              <a:rPr lang="en-US" sz="3200" dirty="0"/>
              <a:t>How to Approach Performance Tuning</a:t>
            </a:r>
          </a:p>
          <a:p>
            <a:pPr lvl="1"/>
            <a:r>
              <a:rPr lang="en-US" dirty="0"/>
              <a:t>Perceived Performance vs. Measured Performance</a:t>
            </a:r>
          </a:p>
          <a:p>
            <a:pPr lvl="1"/>
            <a:r>
              <a:rPr lang="en-US" dirty="0"/>
              <a:t>Separation of performance components</a:t>
            </a:r>
          </a:p>
          <a:p>
            <a:pPr lvl="1"/>
            <a:r>
              <a:rPr lang="en-US" dirty="0"/>
              <a:t>Why is percentile important?</a:t>
            </a:r>
          </a:p>
          <a:p>
            <a:endParaRPr lang="en-US" dirty="0"/>
          </a:p>
        </p:txBody>
      </p:sp>
    </p:spTree>
    <p:extLst>
      <p:ext uri="{BB962C8B-B14F-4D97-AF65-F5344CB8AC3E}">
        <p14:creationId xmlns:p14="http://schemas.microsoft.com/office/powerpoint/2010/main" val="41527657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Why SPO Performance Domains important?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167021"/>
          </a:xfrm>
        </p:spPr>
        <p:txBody>
          <a:bodyPr/>
          <a:lstStyle/>
          <a:p>
            <a:r>
              <a:rPr lang="en-US" sz="3200" dirty="0"/>
              <a:t>Many components used to render an SPO page</a:t>
            </a:r>
          </a:p>
          <a:p>
            <a:pPr marL="342900" lvl="1" indent="0">
              <a:spcAft>
                <a:spcPts val="600"/>
              </a:spcAft>
              <a:buNone/>
            </a:pPr>
            <a:r>
              <a:rPr lang="en-US" dirty="0"/>
              <a:t>Time spent on these components add up to the overall speed of the page load</a:t>
            </a:r>
            <a:br>
              <a:rPr lang="en-US" dirty="0"/>
            </a:br>
            <a:endParaRPr lang="en-US" dirty="0"/>
          </a:p>
          <a:p>
            <a:r>
              <a:rPr lang="en-US" sz="3200" dirty="0"/>
              <a:t>Understanding what component(s) causing the slowness is critical to scoping and troubleshooting.</a:t>
            </a:r>
          </a:p>
          <a:p>
            <a:pPr marL="342900" lvl="1" indent="0">
              <a:spcAft>
                <a:spcPts val="600"/>
              </a:spcAft>
              <a:buNone/>
            </a:pPr>
            <a:r>
              <a:rPr lang="en-US" dirty="0"/>
              <a:t>This includes what you as an admin have control over and where Microsoft plays a role.</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Who has control in On-Premise vs. SPO?</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graphicFrame>
        <p:nvGraphicFramePr>
          <p:cNvPr id="4" name="Table 12">
            <a:extLst>
              <a:ext uri="{FF2B5EF4-FFF2-40B4-BE49-F238E27FC236}">
                <a16:creationId xmlns:a16="http://schemas.microsoft.com/office/drawing/2014/main" id="{F601D875-804E-482B-A646-F0F763D5472F}"/>
              </a:ext>
            </a:extLst>
          </p:cNvPr>
          <p:cNvGraphicFramePr>
            <a:graphicFrameLocks noGrp="1"/>
          </p:cNvGraphicFramePr>
          <p:nvPr>
            <p:extLst>
              <p:ext uri="{D42A27DB-BD31-4B8C-83A1-F6EECF244321}">
                <p14:modId xmlns:p14="http://schemas.microsoft.com/office/powerpoint/2010/main" val="1577011401"/>
              </p:ext>
            </p:extLst>
          </p:nvPr>
        </p:nvGraphicFramePr>
        <p:xfrm>
          <a:off x="258354" y="2223396"/>
          <a:ext cx="11610798" cy="3001518"/>
        </p:xfrm>
        <a:graphic>
          <a:graphicData uri="http://schemas.openxmlformats.org/drawingml/2006/table">
            <a:tbl>
              <a:tblPr firstRow="1" bandRow="1">
                <a:tableStyleId>{5C22544A-7EE6-4342-B048-85BDC9FD1C3A}</a:tableStyleId>
              </a:tblPr>
              <a:tblGrid>
                <a:gridCol w="3870266">
                  <a:extLst>
                    <a:ext uri="{9D8B030D-6E8A-4147-A177-3AD203B41FA5}">
                      <a16:colId xmlns:a16="http://schemas.microsoft.com/office/drawing/2014/main" val="3355740846"/>
                    </a:ext>
                  </a:extLst>
                </a:gridCol>
                <a:gridCol w="3870266">
                  <a:extLst>
                    <a:ext uri="{9D8B030D-6E8A-4147-A177-3AD203B41FA5}">
                      <a16:colId xmlns:a16="http://schemas.microsoft.com/office/drawing/2014/main" val="2667453545"/>
                    </a:ext>
                  </a:extLst>
                </a:gridCol>
                <a:gridCol w="3870266">
                  <a:extLst>
                    <a:ext uri="{9D8B030D-6E8A-4147-A177-3AD203B41FA5}">
                      <a16:colId xmlns:a16="http://schemas.microsoft.com/office/drawing/2014/main" val="2902702375"/>
                    </a:ext>
                  </a:extLst>
                </a:gridCol>
              </a:tblGrid>
              <a:tr h="370840">
                <a:tc>
                  <a:txBody>
                    <a:bodyPr/>
                    <a:lstStyle/>
                    <a:p>
                      <a:r>
                        <a:rPr lang="en-US" noProof="0"/>
                        <a:t>Domain</a:t>
                      </a:r>
                    </a:p>
                  </a:txBody>
                  <a:tcPr/>
                </a:tc>
                <a:tc>
                  <a:txBody>
                    <a:bodyPr/>
                    <a:lstStyle/>
                    <a:p>
                      <a:pPr algn="ctr"/>
                      <a:r>
                        <a:rPr lang="en-US" noProof="0"/>
                        <a:t>In SharePoint On-Prem</a:t>
                      </a:r>
                      <a:br>
                        <a:rPr lang="en-US" noProof="0"/>
                      </a:br>
                      <a:r>
                        <a:rPr lang="en-US" noProof="0"/>
                        <a:t>controlled by</a:t>
                      </a:r>
                    </a:p>
                  </a:txBody>
                  <a:tcPr/>
                </a:tc>
                <a:tc>
                  <a:txBody>
                    <a:bodyPr/>
                    <a:lstStyle/>
                    <a:p>
                      <a:pPr algn="ctr"/>
                      <a:r>
                        <a:rPr lang="en-US" noProof="0"/>
                        <a:t>In SharePoint Online</a:t>
                      </a:r>
                      <a:br>
                        <a:rPr lang="en-US" noProof="0"/>
                      </a:br>
                      <a:r>
                        <a:rPr lang="en-US" noProof="0"/>
                        <a:t>controlled by</a:t>
                      </a:r>
                    </a:p>
                  </a:txBody>
                  <a:tcPr/>
                </a:tc>
                <a:extLst>
                  <a:ext uri="{0D108BD9-81ED-4DB2-BD59-A6C34878D82A}">
                    <a16:rowId xmlns:a16="http://schemas.microsoft.com/office/drawing/2014/main" val="60873890"/>
                  </a:ext>
                </a:extLst>
              </a:tr>
              <a:tr h="370840">
                <a:tc>
                  <a:txBody>
                    <a:bodyPr/>
                    <a:lstStyle/>
                    <a:p>
                      <a:r>
                        <a:rPr lang="en-US" noProof="0"/>
                        <a:t>Client</a:t>
                      </a:r>
                    </a:p>
                    <a:p>
                      <a:pPr marL="548640" lvl="1" indent="-285750">
                        <a:buFont typeface="Arial" panose="020B0604020202020204" pitchFamily="34" charset="0"/>
                        <a:buChar char="•"/>
                      </a:pPr>
                      <a:r>
                        <a:rPr lang="en-US" noProof="0"/>
                        <a:t>OS</a:t>
                      </a:r>
                    </a:p>
                    <a:p>
                      <a:pPr marL="548640" lvl="1" indent="-285750">
                        <a:buFont typeface="Arial" panose="020B0604020202020204" pitchFamily="34" charset="0"/>
                        <a:buChar char="•"/>
                      </a:pPr>
                      <a:r>
                        <a:rPr lang="en-US" noProof="0"/>
                        <a:t>Browser</a:t>
                      </a:r>
                    </a:p>
                    <a:p>
                      <a:pPr marL="548640" lvl="1" indent="-285750">
                        <a:buFont typeface="Arial" panose="020B0604020202020204" pitchFamily="34" charset="0"/>
                        <a:buChar char="•"/>
                      </a:pPr>
                      <a:r>
                        <a:rPr lang="en-US" noProof="0"/>
                        <a:t>HW (CPU, Memory, etc.)</a:t>
                      </a:r>
                    </a:p>
                  </a:txBody>
                  <a:tcPr/>
                </a:tc>
                <a:tc>
                  <a:txBody>
                    <a:bodyPr/>
                    <a:lstStyle/>
                    <a:p>
                      <a:pPr algn="ctr"/>
                      <a:r>
                        <a:rPr lang="en-US" noProof="0"/>
                        <a:t>Customer</a:t>
                      </a:r>
                    </a:p>
                    <a:p>
                      <a:pPr algn="ctr"/>
                      <a:r>
                        <a:rPr lang="en-US" noProof="0"/>
                        <a:t>Microsoft (Windows Virtual Desktop)</a:t>
                      </a:r>
                    </a:p>
                  </a:txBody>
                  <a:tcPr anchor="ctr"/>
                </a:tc>
                <a:tc>
                  <a:txBody>
                    <a:bodyPr/>
                    <a:lstStyle/>
                    <a:p>
                      <a:pPr algn="ctr"/>
                      <a:r>
                        <a:rPr lang="en-US" noProof="0"/>
                        <a:t>Customer</a:t>
                      </a:r>
                    </a:p>
                    <a:p>
                      <a:pPr algn="ctr"/>
                      <a:r>
                        <a:rPr lang="en-US" noProof="0"/>
                        <a:t>Microsoft (Windows Virtual Desktop)</a:t>
                      </a:r>
                    </a:p>
                  </a:txBody>
                  <a:tcPr anchor="ctr"/>
                </a:tc>
                <a:extLst>
                  <a:ext uri="{0D108BD9-81ED-4DB2-BD59-A6C34878D82A}">
                    <a16:rowId xmlns:a16="http://schemas.microsoft.com/office/drawing/2014/main" val="2116310513"/>
                  </a:ext>
                </a:extLst>
              </a:tr>
              <a:tr h="370840">
                <a:tc>
                  <a:txBody>
                    <a:bodyPr/>
                    <a:lstStyle/>
                    <a:p>
                      <a:r>
                        <a:rPr lang="en-US" noProof="0"/>
                        <a:t>LAN</a:t>
                      </a:r>
                    </a:p>
                    <a:p>
                      <a:pPr marL="548640" lvl="1" indent="-285750">
                        <a:buFont typeface="Arial" panose="020B0604020202020204" pitchFamily="34" charset="0"/>
                        <a:buChar char="•"/>
                      </a:pPr>
                      <a:r>
                        <a:rPr lang="en-US" sz="1765" kern="1200" noProof="0">
                          <a:solidFill>
                            <a:schemeClr val="dk1"/>
                          </a:solidFill>
                          <a:latin typeface="+mn-lt"/>
                          <a:ea typeface="+mn-ea"/>
                          <a:cs typeface="+mn-cs"/>
                        </a:rPr>
                        <a:t>Physical (Cables, active devices, latency, etc.)</a:t>
                      </a:r>
                    </a:p>
                    <a:p>
                      <a:pPr marL="548640" lvl="1" indent="-285750">
                        <a:buFont typeface="Arial" panose="020B0604020202020204" pitchFamily="34" charset="0"/>
                        <a:buChar char="•"/>
                      </a:pPr>
                      <a:r>
                        <a:rPr lang="en-US" sz="1765" kern="1200" noProof="0">
                          <a:solidFill>
                            <a:schemeClr val="dk1"/>
                          </a:solidFill>
                          <a:latin typeface="+mn-lt"/>
                          <a:ea typeface="+mn-ea"/>
                          <a:cs typeface="+mn-cs"/>
                        </a:rPr>
                        <a:t>Logical (subnets, VPN, DNS)</a:t>
                      </a:r>
                    </a:p>
                  </a:txBody>
                  <a:tcPr/>
                </a:tc>
                <a:tc>
                  <a:txBody>
                    <a:bodyPr/>
                    <a:lstStyle/>
                    <a:p>
                      <a:pPr algn="ctr"/>
                      <a:r>
                        <a:rPr lang="en-US" noProof="0"/>
                        <a:t>Customer</a:t>
                      </a:r>
                    </a:p>
                  </a:txBody>
                  <a:tcPr anchor="ctr"/>
                </a:tc>
                <a:tc>
                  <a:txBody>
                    <a:bodyPr/>
                    <a:lstStyle/>
                    <a:p>
                      <a:pPr algn="ctr"/>
                      <a:r>
                        <a:rPr lang="en-US" noProof="0" dirty="0"/>
                        <a:t>Customer</a:t>
                      </a:r>
                    </a:p>
                  </a:txBody>
                  <a:tcPr anchor="ctr"/>
                </a:tc>
                <a:extLst>
                  <a:ext uri="{0D108BD9-81ED-4DB2-BD59-A6C34878D82A}">
                    <a16:rowId xmlns:a16="http://schemas.microsoft.com/office/drawing/2014/main" val="1403263607"/>
                  </a:ext>
                </a:extLst>
              </a:tr>
            </a:tbl>
          </a:graphicData>
        </a:graphic>
      </p:graphicFrame>
    </p:spTree>
    <p:extLst>
      <p:ext uri="{BB962C8B-B14F-4D97-AF65-F5344CB8AC3E}">
        <p14:creationId xmlns:p14="http://schemas.microsoft.com/office/powerpoint/2010/main" val="23883177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Who has control in On-Premise vs. SPO?</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graphicFrame>
        <p:nvGraphicFramePr>
          <p:cNvPr id="5" name="Table 12">
            <a:extLst>
              <a:ext uri="{FF2B5EF4-FFF2-40B4-BE49-F238E27FC236}">
                <a16:creationId xmlns:a16="http://schemas.microsoft.com/office/drawing/2014/main" id="{5C95ADEB-ACF5-48C3-AB96-9E7F4C6EC269}"/>
              </a:ext>
            </a:extLst>
          </p:cNvPr>
          <p:cNvGraphicFramePr>
            <a:graphicFrameLocks noGrp="1"/>
          </p:cNvGraphicFramePr>
          <p:nvPr>
            <p:extLst>
              <p:ext uri="{D42A27DB-BD31-4B8C-83A1-F6EECF244321}">
                <p14:modId xmlns:p14="http://schemas.microsoft.com/office/powerpoint/2010/main" val="3012001819"/>
              </p:ext>
            </p:extLst>
          </p:nvPr>
        </p:nvGraphicFramePr>
        <p:xfrm>
          <a:off x="258354" y="2223396"/>
          <a:ext cx="11610798" cy="3840480"/>
        </p:xfrm>
        <a:graphic>
          <a:graphicData uri="http://schemas.openxmlformats.org/drawingml/2006/table">
            <a:tbl>
              <a:tblPr firstRow="1" bandRow="1">
                <a:tableStyleId>{5C22544A-7EE6-4342-B048-85BDC9FD1C3A}</a:tableStyleId>
              </a:tblPr>
              <a:tblGrid>
                <a:gridCol w="3870266">
                  <a:extLst>
                    <a:ext uri="{9D8B030D-6E8A-4147-A177-3AD203B41FA5}">
                      <a16:colId xmlns:a16="http://schemas.microsoft.com/office/drawing/2014/main" val="3355740846"/>
                    </a:ext>
                  </a:extLst>
                </a:gridCol>
                <a:gridCol w="3870266">
                  <a:extLst>
                    <a:ext uri="{9D8B030D-6E8A-4147-A177-3AD203B41FA5}">
                      <a16:colId xmlns:a16="http://schemas.microsoft.com/office/drawing/2014/main" val="2667453545"/>
                    </a:ext>
                  </a:extLst>
                </a:gridCol>
                <a:gridCol w="3870266">
                  <a:extLst>
                    <a:ext uri="{9D8B030D-6E8A-4147-A177-3AD203B41FA5}">
                      <a16:colId xmlns:a16="http://schemas.microsoft.com/office/drawing/2014/main" val="2902702375"/>
                    </a:ext>
                  </a:extLst>
                </a:gridCol>
              </a:tblGrid>
              <a:tr h="370840">
                <a:tc>
                  <a:txBody>
                    <a:bodyPr/>
                    <a:lstStyle/>
                    <a:p>
                      <a:r>
                        <a:rPr lang="en-US" noProof="0"/>
                        <a:t>Domain</a:t>
                      </a:r>
                    </a:p>
                  </a:txBody>
                  <a:tcPr/>
                </a:tc>
                <a:tc>
                  <a:txBody>
                    <a:bodyPr/>
                    <a:lstStyle/>
                    <a:p>
                      <a:pPr algn="ctr"/>
                      <a:r>
                        <a:rPr lang="en-US" noProof="0"/>
                        <a:t>In SharePoint On-Prem</a:t>
                      </a:r>
                      <a:br>
                        <a:rPr lang="en-US" noProof="0"/>
                      </a:br>
                      <a:r>
                        <a:rPr lang="en-US" noProof="0"/>
                        <a:t>controlled by</a:t>
                      </a:r>
                    </a:p>
                  </a:txBody>
                  <a:tcPr/>
                </a:tc>
                <a:tc>
                  <a:txBody>
                    <a:bodyPr/>
                    <a:lstStyle/>
                    <a:p>
                      <a:pPr algn="ctr"/>
                      <a:r>
                        <a:rPr lang="en-US" noProof="0"/>
                        <a:t>In SharePoint Online</a:t>
                      </a:r>
                      <a:br>
                        <a:rPr lang="en-US" noProof="0"/>
                      </a:br>
                      <a:r>
                        <a:rPr lang="en-US" noProof="0"/>
                        <a:t>controlled by</a:t>
                      </a:r>
                    </a:p>
                  </a:txBody>
                  <a:tcPr/>
                </a:tc>
                <a:extLst>
                  <a:ext uri="{0D108BD9-81ED-4DB2-BD59-A6C34878D82A}">
                    <a16:rowId xmlns:a16="http://schemas.microsoft.com/office/drawing/2014/main" val="60873890"/>
                  </a:ext>
                </a:extLst>
              </a:tr>
              <a:tr h="370840">
                <a:tc>
                  <a:txBody>
                    <a:bodyPr/>
                    <a:lstStyle/>
                    <a:p>
                      <a:r>
                        <a:rPr lang="en-US" noProof="0"/>
                        <a:t>WAN</a:t>
                      </a:r>
                    </a:p>
                    <a:p>
                      <a:pPr marL="548640" lvl="1" indent="-285750">
                        <a:buFont typeface="Arial" panose="020B0604020202020204" pitchFamily="34" charset="0"/>
                        <a:buChar char="•"/>
                      </a:pPr>
                      <a:r>
                        <a:rPr lang="en-US" noProof="0"/>
                        <a:t>Physical (Cables, active devices, etc.) </a:t>
                      </a:r>
                    </a:p>
                    <a:p>
                      <a:pPr marL="548640" lvl="1" indent="-285750">
                        <a:buFont typeface="Arial" panose="020B0604020202020204" pitchFamily="34" charset="0"/>
                        <a:buChar char="•"/>
                      </a:pPr>
                      <a:r>
                        <a:rPr lang="en-US" noProof="0"/>
                        <a:t>Logical (Connection type, speed, bandwidth, latency, Express Route/Office front door, etc.)</a:t>
                      </a:r>
                    </a:p>
                  </a:txBody>
                  <a:tcPr/>
                </a:tc>
                <a:tc>
                  <a:txBody>
                    <a:bodyPr/>
                    <a:lstStyle/>
                    <a:p>
                      <a:pPr algn="ctr"/>
                      <a:r>
                        <a:rPr lang="en-US" noProof="0"/>
                        <a:t>ISP</a:t>
                      </a:r>
                    </a:p>
                  </a:txBody>
                  <a:tcPr anchor="ctr"/>
                </a:tc>
                <a:tc>
                  <a:txBody>
                    <a:bodyPr/>
                    <a:lstStyle/>
                    <a:p>
                      <a:pPr algn="ctr"/>
                      <a:r>
                        <a:rPr lang="en-US" noProof="0"/>
                        <a:t>ISP</a:t>
                      </a:r>
                    </a:p>
                    <a:p>
                      <a:pPr algn="ctr"/>
                      <a:r>
                        <a:rPr lang="en-US" noProof="0"/>
                        <a:t>Microsoft (if configured)</a:t>
                      </a:r>
                    </a:p>
                  </a:txBody>
                  <a:tcPr anchor="ctr"/>
                </a:tc>
                <a:extLst>
                  <a:ext uri="{0D108BD9-81ED-4DB2-BD59-A6C34878D82A}">
                    <a16:rowId xmlns:a16="http://schemas.microsoft.com/office/drawing/2014/main" val="804391627"/>
                  </a:ext>
                </a:extLst>
              </a:tr>
              <a:tr h="370840">
                <a:tc>
                  <a:txBody>
                    <a:bodyPr/>
                    <a:lstStyle/>
                    <a:p>
                      <a:r>
                        <a:rPr lang="en-US" noProof="0"/>
                        <a:t>Server (WFE, APP, SQL)</a:t>
                      </a:r>
                    </a:p>
                    <a:p>
                      <a:pPr marL="548640" lvl="1" indent="-285750">
                        <a:buFont typeface="Arial" panose="020B0604020202020204" pitchFamily="34" charset="0"/>
                        <a:buChar char="•"/>
                      </a:pPr>
                      <a:r>
                        <a:rPr lang="en-US" noProof="0"/>
                        <a:t>OS</a:t>
                      </a:r>
                    </a:p>
                    <a:p>
                      <a:pPr marL="548640" lvl="1" indent="-285750">
                        <a:buFont typeface="Arial" panose="020B0604020202020204" pitchFamily="34" charset="0"/>
                        <a:buChar char="•"/>
                      </a:pPr>
                      <a:r>
                        <a:rPr lang="en-US" noProof="0"/>
                        <a:t>Software patch level</a:t>
                      </a:r>
                    </a:p>
                    <a:p>
                      <a:pPr marL="548640" lvl="1" indent="-285750">
                        <a:buFont typeface="Arial" panose="020B0604020202020204" pitchFamily="34" charset="0"/>
                        <a:buChar char="•"/>
                      </a:pPr>
                      <a:r>
                        <a:rPr lang="en-US" noProof="0"/>
                        <a:t>HW (CPU, Memory, etc.)</a:t>
                      </a:r>
                    </a:p>
                  </a:txBody>
                  <a:tcPr/>
                </a:tc>
                <a:tc>
                  <a:txBody>
                    <a:bodyPr/>
                    <a:lstStyle/>
                    <a:p>
                      <a:pPr algn="ctr"/>
                      <a:r>
                        <a:rPr lang="en-US" noProof="0"/>
                        <a:t>Customer</a:t>
                      </a:r>
                    </a:p>
                    <a:p>
                      <a:pPr algn="ctr"/>
                      <a:r>
                        <a:rPr lang="en-US" noProof="0"/>
                        <a:t>Microsoft (IaaS)</a:t>
                      </a:r>
                    </a:p>
                  </a:txBody>
                  <a:tcPr anchor="ctr"/>
                </a:tc>
                <a:tc>
                  <a:txBody>
                    <a:bodyPr/>
                    <a:lstStyle/>
                    <a:p>
                      <a:pPr algn="ctr"/>
                      <a:r>
                        <a:rPr lang="en-US" noProof="0" dirty="0"/>
                        <a:t>Microsoft</a:t>
                      </a:r>
                    </a:p>
                  </a:txBody>
                  <a:tcPr anchor="ctr"/>
                </a:tc>
                <a:extLst>
                  <a:ext uri="{0D108BD9-81ED-4DB2-BD59-A6C34878D82A}">
                    <a16:rowId xmlns:a16="http://schemas.microsoft.com/office/drawing/2014/main" val="2116310513"/>
                  </a:ext>
                </a:extLst>
              </a:tr>
            </a:tbl>
          </a:graphicData>
        </a:graphic>
      </p:graphicFrame>
    </p:spTree>
    <p:extLst>
      <p:ext uri="{BB962C8B-B14F-4D97-AF65-F5344CB8AC3E}">
        <p14:creationId xmlns:p14="http://schemas.microsoft.com/office/powerpoint/2010/main" val="21247038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Who has control in On-Premise vs. SPO?</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graphicFrame>
        <p:nvGraphicFramePr>
          <p:cNvPr id="5" name="Table 12">
            <a:extLst>
              <a:ext uri="{FF2B5EF4-FFF2-40B4-BE49-F238E27FC236}">
                <a16:creationId xmlns:a16="http://schemas.microsoft.com/office/drawing/2014/main" id="{C0E8A277-F59F-4668-AF05-F31998EB2BC2}"/>
              </a:ext>
            </a:extLst>
          </p:cNvPr>
          <p:cNvGraphicFramePr>
            <a:graphicFrameLocks noGrp="1"/>
          </p:cNvGraphicFramePr>
          <p:nvPr>
            <p:extLst>
              <p:ext uri="{D42A27DB-BD31-4B8C-83A1-F6EECF244321}">
                <p14:modId xmlns:p14="http://schemas.microsoft.com/office/powerpoint/2010/main" val="1707511132"/>
              </p:ext>
            </p:extLst>
          </p:nvPr>
        </p:nvGraphicFramePr>
        <p:xfrm>
          <a:off x="258354" y="2223396"/>
          <a:ext cx="11610798" cy="2996184"/>
        </p:xfrm>
        <a:graphic>
          <a:graphicData uri="http://schemas.openxmlformats.org/drawingml/2006/table">
            <a:tbl>
              <a:tblPr firstRow="1" bandRow="1">
                <a:tableStyleId>{5C22544A-7EE6-4342-B048-85BDC9FD1C3A}</a:tableStyleId>
              </a:tblPr>
              <a:tblGrid>
                <a:gridCol w="3870266">
                  <a:extLst>
                    <a:ext uri="{9D8B030D-6E8A-4147-A177-3AD203B41FA5}">
                      <a16:colId xmlns:a16="http://schemas.microsoft.com/office/drawing/2014/main" val="3355740846"/>
                    </a:ext>
                  </a:extLst>
                </a:gridCol>
                <a:gridCol w="3870266">
                  <a:extLst>
                    <a:ext uri="{9D8B030D-6E8A-4147-A177-3AD203B41FA5}">
                      <a16:colId xmlns:a16="http://schemas.microsoft.com/office/drawing/2014/main" val="2667453545"/>
                    </a:ext>
                  </a:extLst>
                </a:gridCol>
                <a:gridCol w="3870266">
                  <a:extLst>
                    <a:ext uri="{9D8B030D-6E8A-4147-A177-3AD203B41FA5}">
                      <a16:colId xmlns:a16="http://schemas.microsoft.com/office/drawing/2014/main" val="2902702375"/>
                    </a:ext>
                  </a:extLst>
                </a:gridCol>
              </a:tblGrid>
              <a:tr h="370840">
                <a:tc>
                  <a:txBody>
                    <a:bodyPr/>
                    <a:lstStyle/>
                    <a:p>
                      <a:r>
                        <a:rPr lang="en-US" noProof="0"/>
                        <a:t>Domain</a:t>
                      </a:r>
                    </a:p>
                  </a:txBody>
                  <a:tcPr/>
                </a:tc>
                <a:tc>
                  <a:txBody>
                    <a:bodyPr/>
                    <a:lstStyle/>
                    <a:p>
                      <a:pPr algn="ctr"/>
                      <a:r>
                        <a:rPr lang="en-US" noProof="0"/>
                        <a:t>In SharePoint On-Prem</a:t>
                      </a:r>
                      <a:br>
                        <a:rPr lang="en-US" noProof="0"/>
                      </a:br>
                      <a:r>
                        <a:rPr lang="en-US" noProof="0"/>
                        <a:t>controlled by</a:t>
                      </a:r>
                    </a:p>
                  </a:txBody>
                  <a:tcPr/>
                </a:tc>
                <a:tc>
                  <a:txBody>
                    <a:bodyPr/>
                    <a:lstStyle/>
                    <a:p>
                      <a:pPr algn="ctr"/>
                      <a:r>
                        <a:rPr lang="en-US" noProof="0"/>
                        <a:t>In SharePoint Online</a:t>
                      </a:r>
                      <a:br>
                        <a:rPr lang="en-US" noProof="0"/>
                      </a:br>
                      <a:r>
                        <a:rPr lang="en-US" noProof="0"/>
                        <a:t>controlled by</a:t>
                      </a:r>
                    </a:p>
                  </a:txBody>
                  <a:tcPr/>
                </a:tc>
                <a:extLst>
                  <a:ext uri="{0D108BD9-81ED-4DB2-BD59-A6C34878D82A}">
                    <a16:rowId xmlns:a16="http://schemas.microsoft.com/office/drawing/2014/main" val="60873890"/>
                  </a:ext>
                </a:extLst>
              </a:tr>
              <a:tr h="370840">
                <a:tc>
                  <a:txBody>
                    <a:bodyPr/>
                    <a:lstStyle/>
                    <a:p>
                      <a:r>
                        <a:rPr lang="en-US" noProof="0"/>
                        <a:t>Customizations</a:t>
                      </a:r>
                    </a:p>
                    <a:p>
                      <a:pPr marL="548640" lvl="1" indent="-285750">
                        <a:buFont typeface="Arial" panose="020B0604020202020204" pitchFamily="34" charset="0"/>
                        <a:buChar char="•"/>
                      </a:pPr>
                      <a:r>
                        <a:rPr lang="en-US" sz="1765" kern="1200" noProof="0">
                          <a:solidFill>
                            <a:schemeClr val="dk1"/>
                          </a:solidFill>
                          <a:latin typeface="+mn-lt"/>
                          <a:ea typeface="+mn-ea"/>
                          <a:cs typeface="+mn-cs"/>
                        </a:rPr>
                        <a:t>Page design (Classic vs. Modern, custom JS/CSS)</a:t>
                      </a:r>
                    </a:p>
                    <a:p>
                      <a:pPr marL="548640" lvl="1" indent="-285750">
                        <a:buFont typeface="Arial" panose="020B0604020202020204" pitchFamily="34" charset="0"/>
                        <a:buChar char="•"/>
                      </a:pPr>
                      <a:r>
                        <a:rPr lang="en-US" sz="1765" kern="1200" noProof="0">
                          <a:solidFill>
                            <a:schemeClr val="dk1"/>
                          </a:solidFill>
                          <a:latin typeface="+mn-lt"/>
                          <a:ea typeface="+mn-ea"/>
                          <a:cs typeface="+mn-cs"/>
                        </a:rPr>
                        <a:t>Page components (web parts, pictures</a:t>
                      </a:r>
                    </a:p>
                  </a:txBody>
                  <a:tcPr/>
                </a:tc>
                <a:tc>
                  <a:txBody>
                    <a:bodyPr/>
                    <a:lstStyle/>
                    <a:p>
                      <a:pPr algn="ctr"/>
                      <a:r>
                        <a:rPr lang="en-US" noProof="0"/>
                        <a:t>Customer</a:t>
                      </a:r>
                    </a:p>
                  </a:txBody>
                  <a:tcPr anchor="ctr"/>
                </a:tc>
                <a:tc>
                  <a:txBody>
                    <a:bodyPr/>
                    <a:lstStyle/>
                    <a:p>
                      <a:pPr algn="ctr"/>
                      <a:r>
                        <a:rPr lang="en-US" noProof="0"/>
                        <a:t>Customer</a:t>
                      </a:r>
                    </a:p>
                  </a:txBody>
                  <a:tcPr anchor="ctr"/>
                </a:tc>
                <a:extLst>
                  <a:ext uri="{0D108BD9-81ED-4DB2-BD59-A6C34878D82A}">
                    <a16:rowId xmlns:a16="http://schemas.microsoft.com/office/drawing/2014/main" val="2116310513"/>
                  </a:ext>
                </a:extLst>
              </a:tr>
              <a:tr h="370840">
                <a:tc>
                  <a:txBody>
                    <a:bodyPr/>
                    <a:lstStyle/>
                    <a:p>
                      <a:r>
                        <a:rPr lang="en-US" noProof="0"/>
                        <a:t>Caching</a:t>
                      </a:r>
                    </a:p>
                    <a:p>
                      <a:pPr marL="548640" lvl="1" indent="-285750">
                        <a:buFont typeface="Arial" panose="020B0604020202020204" pitchFamily="34" charset="0"/>
                        <a:buChar char="•"/>
                      </a:pPr>
                      <a:r>
                        <a:rPr lang="en-US" sz="1765" kern="1200" noProof="0">
                          <a:solidFill>
                            <a:schemeClr val="dk1"/>
                          </a:solidFill>
                          <a:latin typeface="+mn-lt"/>
                          <a:ea typeface="+mn-ea"/>
                          <a:cs typeface="+mn-cs"/>
                        </a:rPr>
                        <a:t>Blob cache</a:t>
                      </a:r>
                    </a:p>
                    <a:p>
                      <a:pPr marL="548640" lvl="1" indent="-285750">
                        <a:buFont typeface="Arial" panose="020B0604020202020204" pitchFamily="34" charset="0"/>
                        <a:buChar char="•"/>
                      </a:pPr>
                      <a:r>
                        <a:rPr lang="en-US" sz="1765" kern="1200" noProof="0">
                          <a:solidFill>
                            <a:schemeClr val="dk1"/>
                          </a:solidFill>
                          <a:latin typeface="+mn-lt"/>
                          <a:ea typeface="+mn-ea"/>
                          <a:cs typeface="+mn-cs"/>
                        </a:rPr>
                        <a:t>Object cache </a:t>
                      </a:r>
                    </a:p>
                  </a:txBody>
                  <a:tcPr/>
                </a:tc>
                <a:tc>
                  <a:txBody>
                    <a:bodyPr/>
                    <a:lstStyle/>
                    <a:p>
                      <a:pPr algn="ctr"/>
                      <a:r>
                        <a:rPr lang="en-US" noProof="0"/>
                        <a:t>Customer</a:t>
                      </a:r>
                    </a:p>
                  </a:txBody>
                  <a:tcPr anchor="ctr"/>
                </a:tc>
                <a:tc>
                  <a:txBody>
                    <a:bodyPr/>
                    <a:lstStyle/>
                    <a:p>
                      <a:pPr algn="ctr"/>
                      <a:r>
                        <a:rPr lang="en-US" noProof="0" dirty="0"/>
                        <a:t>Microsoft (only if configured)</a:t>
                      </a:r>
                    </a:p>
                    <a:p>
                      <a:pPr algn="ctr"/>
                      <a:r>
                        <a:rPr lang="en-US" noProof="0" dirty="0"/>
                        <a:t>CDN</a:t>
                      </a:r>
                    </a:p>
                    <a:p>
                      <a:pPr algn="ctr"/>
                      <a:r>
                        <a:rPr lang="en-US" noProof="0" dirty="0"/>
                        <a:t>Azure caching</a:t>
                      </a:r>
                    </a:p>
                  </a:txBody>
                  <a:tcPr anchor="ctr"/>
                </a:tc>
                <a:extLst>
                  <a:ext uri="{0D108BD9-81ED-4DB2-BD59-A6C34878D82A}">
                    <a16:rowId xmlns:a16="http://schemas.microsoft.com/office/drawing/2014/main" val="1403263607"/>
                  </a:ext>
                </a:extLst>
              </a:tr>
            </a:tbl>
          </a:graphicData>
        </a:graphic>
      </p:graphicFrame>
    </p:spTree>
    <p:extLst>
      <p:ext uri="{BB962C8B-B14F-4D97-AF65-F5344CB8AC3E}">
        <p14:creationId xmlns:p14="http://schemas.microsoft.com/office/powerpoint/2010/main" val="1975730964"/>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26</TotalTime>
  <Words>1213</Words>
  <Application>Microsoft Office PowerPoint</Application>
  <PresentationFormat>Custom</PresentationFormat>
  <Paragraphs>147</Paragraphs>
  <Slides>17</Slides>
  <Notes>9</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 Light</vt:lpstr>
      <vt:lpstr>Consolas</vt:lpstr>
      <vt:lpstr>Segoe UI</vt:lpstr>
      <vt:lpstr>Segoe UI Light</vt:lpstr>
      <vt:lpstr>Slide Order Example</vt:lpstr>
      <vt:lpstr>SharePoint Online Performance Tuning Concepts</vt:lpstr>
      <vt:lpstr>PowerPoint Presentation</vt:lpstr>
      <vt:lpstr>PowerPoint Presentation</vt:lpstr>
      <vt:lpstr>PowerPoint Presentation</vt:lpstr>
      <vt:lpstr>Lesson 1: SharePoint Online Performance Tuning Concepts</vt:lpstr>
      <vt:lpstr>Why SPO Performance Domains important?</vt:lpstr>
      <vt:lpstr>Who has control in On-Premise vs. SPO?</vt:lpstr>
      <vt:lpstr>Who has control in On-Premise vs. SPO?</vt:lpstr>
      <vt:lpstr>Who has control in On-Premise vs. SPO?</vt:lpstr>
      <vt:lpstr>Perceived Performance vs. Measured Performance</vt:lpstr>
      <vt:lpstr>Separation of performance domains</vt:lpstr>
      <vt:lpstr>What we will discuss in the coming modules:</vt:lpstr>
      <vt:lpstr>Performance Example Scenarios to think about:</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7</cp:revision>
  <dcterms:created xsi:type="dcterms:W3CDTF">2019-12-16T05:33:16Z</dcterms:created>
  <dcterms:modified xsi:type="dcterms:W3CDTF">2019-12-17T07:34:20Z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